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embeddedFontLst>
    <p:embeddedFont>
      <p:font typeface="Philosopher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ＭＳ Ｐゴシック" panose="020B0600070205080204" pitchFamily="34" charset="-128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640" autoAdjust="0"/>
    <p:restoredTop sz="94660"/>
  </p:normalViewPr>
  <p:slideViewPr>
    <p:cSldViewPr>
      <p:cViewPr>
        <p:scale>
          <a:sx n="100" d="100"/>
          <a:sy n="100" d="100"/>
        </p:scale>
        <p:origin x="408" y="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F091-09ED-4C0A-918A-8CF68BB7F26F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602F-6C02-423E-9120-70FB018A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2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F091-09ED-4C0A-918A-8CF68BB7F26F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602F-6C02-423E-9120-70FB018A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8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F091-09ED-4C0A-918A-8CF68BB7F26F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602F-6C02-423E-9120-70FB018A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3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F091-09ED-4C0A-918A-8CF68BB7F26F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602F-6C02-423E-9120-70FB018A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31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F091-09ED-4C0A-918A-8CF68BB7F26F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602F-6C02-423E-9120-70FB018A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F091-09ED-4C0A-918A-8CF68BB7F26F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602F-6C02-423E-9120-70FB018A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4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F091-09ED-4C0A-918A-8CF68BB7F26F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602F-6C02-423E-9120-70FB018A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7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F091-09ED-4C0A-918A-8CF68BB7F26F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602F-6C02-423E-9120-70FB018A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6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F091-09ED-4C0A-918A-8CF68BB7F26F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602F-6C02-423E-9120-70FB018A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7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F091-09ED-4C0A-918A-8CF68BB7F26F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602F-6C02-423E-9120-70FB018A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7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F091-09ED-4C0A-918A-8CF68BB7F26F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602F-6C02-423E-9120-70FB018A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2F091-09ED-4C0A-918A-8CF68BB7F26F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2602F-6C02-423E-9120-70FB018A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5" Type="http://schemas.openxmlformats.org/officeDocument/2006/relationships/image" Target="../media/image11.gif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21" y="1244580"/>
            <a:ext cx="4113523" cy="54846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1244580"/>
            <a:ext cx="4113523" cy="5484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24" y="2996581"/>
            <a:ext cx="2808591" cy="3744788"/>
          </a:xfrm>
          <a:prstGeom prst="rect">
            <a:avLst/>
          </a:prstGeom>
        </p:spPr>
      </p:pic>
      <p:pic>
        <p:nvPicPr>
          <p:cNvPr id="1026" name="Picture 2" descr="C:\Users\yekim\Desktop\cropped-cropped-Luftbild_Log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145"/>
          <a:stretch/>
        </p:blipFill>
        <p:spPr bwMode="auto">
          <a:xfrm>
            <a:off x="-6814" y="1"/>
            <a:ext cx="3635090" cy="7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flipH="1">
            <a:off x="-10540" y="3096"/>
            <a:ext cx="3666374" cy="78887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5000">
                <a:schemeClr val="bg1">
                  <a:alpha val="93000"/>
                </a:schemeClr>
              </a:gs>
              <a:gs pos="79000">
                <a:srgbClr val="FFFFFF">
                  <a:alpha val="85000"/>
                </a:srgbClr>
              </a:gs>
              <a:gs pos="100000">
                <a:schemeClr val="bg1">
                  <a:alpha val="9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hilosopher" panose="02000503000000020004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" y="-6349"/>
            <a:ext cx="793458" cy="79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149" y="116632"/>
            <a:ext cx="642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99463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A Volumetric Penetration Measure for 6-DOF Haptic Rendering of Streaming Point Clouds</a:t>
            </a:r>
            <a:endParaRPr lang="en-US" sz="3200" b="1" dirty="0">
              <a:latin typeface="Philosopher" panose="02000503000000020004" pitchFamily="2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78909" y="700362"/>
            <a:ext cx="9004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Maximilian </a:t>
            </a:r>
            <a:r>
              <a:rPr lang="en-US" dirty="0" smtClean="0"/>
              <a:t>Kaluschke</a:t>
            </a:r>
            <a:r>
              <a:rPr lang="en-US" dirty="0"/>
              <a:t>¹</a:t>
            </a:r>
            <a:r>
              <a:rPr lang="en-US" dirty="0" smtClean="0"/>
              <a:t>, </a:t>
            </a:r>
            <a:r>
              <a:rPr lang="en-US" dirty="0"/>
              <a:t>Rene </a:t>
            </a:r>
            <a:r>
              <a:rPr lang="en-US" dirty="0" smtClean="0"/>
              <a:t>Weller</a:t>
            </a:r>
            <a:r>
              <a:rPr lang="en-US" dirty="0"/>
              <a:t>¹</a:t>
            </a:r>
            <a:r>
              <a:rPr lang="en-US" dirty="0" smtClean="0"/>
              <a:t>, </a:t>
            </a:r>
            <a:r>
              <a:rPr lang="en-US" dirty="0"/>
              <a:t>Gabriel </a:t>
            </a:r>
            <a:r>
              <a:rPr lang="en-US" dirty="0" smtClean="0"/>
              <a:t>Zachmann</a:t>
            </a:r>
            <a:r>
              <a:rPr lang="en-US" dirty="0"/>
              <a:t>¹</a:t>
            </a:r>
            <a:r>
              <a:rPr lang="en-US" sz="2400" dirty="0" smtClean="0">
                <a:latin typeface="Philosopher" panose="02000503000000020004" pitchFamily="2" charset="0"/>
                <a:cs typeface="Arial"/>
              </a:rPr>
              <a:t> </a:t>
            </a:r>
            <a:endParaRPr lang="en-US" sz="2400" baseline="30000" dirty="0" smtClean="0">
              <a:latin typeface="Philosopher" panose="02000503000000020004" pitchFamily="2" charset="0"/>
              <a:cs typeface="Arial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78909" y="985836"/>
            <a:ext cx="9004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¹</a:t>
            </a:r>
            <a:r>
              <a:rPr lang="en-US" sz="1600" dirty="0" smtClean="0">
                <a:latin typeface="Philosopher" panose="02000503000000020004" pitchFamily="2" charset="0"/>
                <a:cs typeface="Arial"/>
              </a:rPr>
              <a:t>University of Bremen</a:t>
            </a:r>
            <a:r>
              <a:rPr lang="en-US" sz="2400" dirty="0" smtClean="0">
                <a:latin typeface="Philosopher" panose="02000503000000020004" pitchFamily="2" charset="0"/>
                <a:cs typeface="Arial"/>
              </a:rPr>
              <a:t> </a:t>
            </a:r>
            <a:endParaRPr lang="en-US" sz="2400" baseline="30000" dirty="0" smtClean="0">
              <a:latin typeface="Philosopher" panose="02000503000000020004" pitchFamily="2" charset="0"/>
              <a:cs typeface="Arial"/>
            </a:endParaRPr>
          </a:p>
        </p:txBody>
      </p:sp>
      <p:sp>
        <p:nvSpPr>
          <p:cNvPr id="4" name="テキスト ボックス 4"/>
          <p:cNvSpPr txBox="1"/>
          <p:nvPr/>
        </p:nvSpPr>
        <p:spPr>
          <a:xfrm>
            <a:off x="7865211" y="712782"/>
            <a:ext cx="1160894" cy="648039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txBody>
          <a:bodyPr wrap="none" tIns="144000" bIns="90000" rtlCol="0" anchor="ctr">
            <a:noAutofit/>
          </a:bodyPr>
          <a:lstStyle/>
          <a:p>
            <a:pPr algn="ctr"/>
            <a:r>
              <a:rPr kumimoji="1" lang="en-US" altLang="ja-JP" sz="3000" b="1" dirty="0" smtClean="0">
                <a:solidFill>
                  <a:srgbClr val="FF0000"/>
                </a:solidFill>
                <a:latin typeface="Philosopher" panose="02000503000000020004" pitchFamily="2" charset="0"/>
                <a:cs typeface="Arial"/>
              </a:rPr>
              <a:t>P2.64</a:t>
            </a:r>
            <a:endParaRPr kumimoji="1" lang="ja-JP" altLang="en-US" sz="3000" b="1" dirty="0">
              <a:solidFill>
                <a:srgbClr val="FF0000"/>
              </a:solidFill>
              <a:latin typeface="Philosopher" panose="02000503000000020004" pitchFamily="2" charset="0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56" y="1930707"/>
            <a:ext cx="2808313" cy="3744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221088"/>
            <a:ext cx="2283718" cy="30449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229" y="2996580"/>
            <a:ext cx="2808592" cy="37447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834" y="2808561"/>
            <a:ext cx="1832332" cy="1240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11" y="3293488"/>
            <a:ext cx="1860956" cy="524130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>
          <a:xfrm rot="1323710">
            <a:off x="325179" y="3355034"/>
            <a:ext cx="2753723" cy="3533073"/>
          </a:xfrm>
          <a:prstGeom prst="triangle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57200" y="2708920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  <a:latin typeface="Philosopher" panose="020B0604020202020204" charset="0"/>
              </a:rPr>
              <a:t>Visit our demo booth </a:t>
            </a:r>
            <a:r>
              <a:rPr lang="de-DE" b="1" dirty="0" smtClean="0">
                <a:solidFill>
                  <a:schemeClr val="tx1"/>
                </a:solidFill>
                <a:latin typeface="Philosopher" panose="020B0604020202020204" charset="0"/>
              </a:rPr>
              <a:t>D1.25</a:t>
            </a:r>
            <a:endParaRPr lang="de-DE" b="1" dirty="0" smtClean="0">
              <a:solidFill>
                <a:schemeClr val="tx1"/>
              </a:solidFill>
              <a:latin typeface="Philosopher" panose="020B060402020202020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57614" y="3832449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 smtClean="0">
                <a:latin typeface="Philosopher" panose="020B0604020202020204" charset="0"/>
              </a:rPr>
              <a:t>Thank you for your attention!</a:t>
            </a:r>
            <a:endParaRPr lang="de-DE" dirty="0" smtClean="0">
              <a:latin typeface="Philosopher" panose="020B060402020202020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591383" y="3276372"/>
            <a:ext cx="1534889" cy="304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50" y="4316064"/>
            <a:ext cx="4061808" cy="22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7 0 L 0.30278 0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9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0 L -0.31042 0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38889E-6 3.7037E-6 L 0.38073 0.155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-0.32969 -0.00162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25 1.48148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0"/>
                            </p:stCondLst>
                            <p:childTnLst>
                              <p:par>
                                <p:cTn id="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333 -0.00231 " pathEditMode="fixed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3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4500"/>
                            </p:stCondLst>
                            <p:childTnLst>
                              <p:par>
                                <p:cTn id="10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8" grpId="0"/>
      <p:bldP spid="29" grpId="0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2832</TotalTime>
  <Words>35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Philosopher</vt:lpstr>
      <vt:lpstr>Times New Roman</vt:lpstr>
      <vt:lpstr>Calibri</vt:lpstr>
      <vt:lpstr>Arial</vt:lpstr>
      <vt:lpstr>ＭＳ Ｐゴシック</vt:lpstr>
      <vt:lpstr>Office Theme</vt:lpstr>
      <vt:lpstr>PowerPoint Presentation</vt:lpstr>
    </vt:vector>
  </TitlesOfParts>
  <Company>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yekim</dc:creator>
  <cp:lastModifiedBy>Maximilian Kaluschke</cp:lastModifiedBy>
  <cp:revision>100</cp:revision>
  <cp:lastPrinted>2017-04-27T17:24:42Z</cp:lastPrinted>
  <dcterms:created xsi:type="dcterms:W3CDTF">2017-04-26T09:03:54Z</dcterms:created>
  <dcterms:modified xsi:type="dcterms:W3CDTF">2017-05-31T14:55:21Z</dcterms:modified>
</cp:coreProperties>
</file>